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F7FF"/>
    <a:srgbClr val="C7F018"/>
    <a:srgbClr val="30015F"/>
    <a:srgbClr val="400468"/>
    <a:srgbClr val="003D7A"/>
    <a:srgbClr val="230167"/>
    <a:srgbClr val="490761"/>
    <a:srgbClr val="5B26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60"/>
  </p:normalViewPr>
  <p:slideViewPr>
    <p:cSldViewPr snapToGrid="0">
      <p:cViewPr>
        <p:scale>
          <a:sx n="75" d="100"/>
          <a:sy n="75" d="100"/>
        </p:scale>
        <p:origin x="744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10B145-08C6-409E-B494-3CCD8E1572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34A53C-27CA-464B-841B-B39EC59B2B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302E24-2374-445F-9416-525A97AE2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E2FF83-1019-4003-9098-CB2D3A19A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45D5E1-9352-4B34-823D-13EFBF4B0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6875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3EE1B1-6F94-4C2B-BAB7-BC3A5770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03FCB6E-269F-448E-8EE6-638A0B9C6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A59A19-FDC0-48C8-B137-1B8F62E31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5FB1AC-0E1D-4353-A97C-4CB0E2461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BE9630-42EA-486E-A863-97590BAF6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12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40701A8-B2C7-4879-B12D-1E4478B175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85B10B7-EC4E-4D1C-A725-2672FE708D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C25CEA-31AA-4060-A3E5-E733774A0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C29454-9A65-4406-916B-14DD3B8B0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CAB163-C4F4-477F-8762-E48DE7867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8221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9F508-FE8C-4F66-8CA7-3AAB03934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7C9CE4-2C3F-4A19-89F0-A6165EA35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86030D2-CBBB-4B27-A384-5D2868027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74C0C7-A177-4F71-9DEE-CB80FC095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9F9162B-2558-4D53-A39C-437547D39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4329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9CFC0B-C596-44FC-BC27-1CD8034A2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02EAF52-6F64-48CA-8453-65C9D534D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9760D6-D59A-4571-B974-7BECBC9E0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43E0A36-0FD6-4900-9594-439C0A8E2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E1EDD0-A3EA-4568-B187-3EBE0EC5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2471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B6E29D-9CB9-42F2-A400-F6A64FF5B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BE7959-BA54-49C8-8617-4CDFF2EE1C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23A47A6-38A4-4696-81A3-61711C660C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08359BA-2AA3-42AF-8E08-E8FDFCB58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4A948DE-1E74-4422-BE4D-D2B237D47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0219FCF-BAA8-4919-8CEC-25B02E4A6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1034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5D672-35A4-4C8E-B318-DBE41302B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AFD59C-7EE4-47EF-A20C-B6998800F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050A3B0-AE6C-4E80-B162-7DF8885C1F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9D49C6D-2BF2-4E5C-9BB4-3372CD7AD6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CC0DAA3-B5E9-41E6-A2B0-B4108D1D8B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53C6AD0-A02D-4B14-831D-23205FA66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110A439-30F1-405E-939C-664C2D78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000512B-FADA-4046-AFAC-73DC00FD1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066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AB52EA-5DC4-490F-A773-5FB1BCC5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D12D04A-2511-4C2C-92FE-55F02CE6E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D1A6980-0607-4B1D-8AB4-BADB84D23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9E66D53-7857-4A47-B640-DA6D0E464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5884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81D6BD0-1321-4E4C-9E8F-F58F01E2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5E0386B-A3D5-494B-9FFF-AE675D5A7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C6077A6-641B-499F-99C3-52F301B1E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2259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1FA421-9CBC-46E1-8F1E-199DCF951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269B38-B9AF-4A38-B1B0-10F2CCE80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5D897D0-C0FA-41FF-93B0-81217269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31B5F3-9091-4235-B49D-459C7E7C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121CE75-1C2E-4223-AD11-A0A7FF806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336B22E-762F-4111-A6E7-39D79C054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9898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2C2B96-66CC-461B-B7EB-1C2E6D760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2C2839D-6FFC-4E2C-9202-C9C6E79257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B0928C3-1B69-4A58-B86D-CA3AA59D6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E4480A-3B9E-458D-9106-83939C9F8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DF8170D-7B1C-48FE-82B4-DB734B025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3A665C9-04E7-4D26-9B75-9642D9864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6988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3F8697-E83D-48DB-9AAE-D7A36477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66695CC-1D0D-4B6E-919F-5E27F45F7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94411E-2D5C-4D55-95A6-A6F6EC06F6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F8F8-351F-4D6A-B93D-7108E1ACD68B}" type="datetimeFigureOut">
              <a:rPr lang="pt-BR" smtClean="0"/>
              <a:t>20/07/2020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A643A7-84A3-4F3B-ACF1-A0E3281F9B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B0DB790-829A-46FA-B0B8-BE1C25B64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9A060-8519-43ED-A049-705641A952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2945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796A5B4-F63C-4433-A035-0233E433A50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21164"/>
              </a:gs>
              <a:gs pos="51000">
                <a:srgbClr val="230167"/>
              </a:gs>
              <a:gs pos="0">
                <a:srgbClr val="003D7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77D622C9-DA56-42D0-8AB2-7CB87DAE1821}"/>
              </a:ext>
            </a:extLst>
          </p:cNvPr>
          <p:cNvSpPr/>
          <p:nvPr/>
        </p:nvSpPr>
        <p:spPr>
          <a:xfrm>
            <a:off x="853439" y="4043680"/>
            <a:ext cx="2511200" cy="2306320"/>
          </a:xfrm>
          <a:prstGeom prst="roundRect">
            <a:avLst/>
          </a:prstGeom>
          <a:gradFill flip="none" rotWithShape="1">
            <a:gsLst>
              <a:gs pos="0">
                <a:srgbClr val="ABF7FF">
                  <a:shade val="30000"/>
                  <a:satMod val="115000"/>
                </a:srgbClr>
              </a:gs>
              <a:gs pos="50000">
                <a:srgbClr val="ABF7FF">
                  <a:shade val="67500"/>
                  <a:satMod val="115000"/>
                </a:srgbClr>
              </a:gs>
              <a:gs pos="100000">
                <a:srgbClr val="ABF7FF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D5D7A788-6067-4D25-8275-B4F5F3E8889F}"/>
              </a:ext>
            </a:extLst>
          </p:cNvPr>
          <p:cNvSpPr/>
          <p:nvPr/>
        </p:nvSpPr>
        <p:spPr>
          <a:xfrm>
            <a:off x="3495039" y="4043680"/>
            <a:ext cx="2511200" cy="2306320"/>
          </a:xfrm>
          <a:prstGeom prst="roundRect">
            <a:avLst/>
          </a:prstGeom>
          <a:gradFill flip="none" rotWithShape="1">
            <a:gsLst>
              <a:gs pos="0">
                <a:srgbClr val="ABF7FF">
                  <a:shade val="30000"/>
                  <a:satMod val="115000"/>
                </a:srgbClr>
              </a:gs>
              <a:gs pos="50000">
                <a:srgbClr val="ABF7FF">
                  <a:shade val="67500"/>
                  <a:satMod val="115000"/>
                </a:srgbClr>
              </a:gs>
              <a:gs pos="100000">
                <a:srgbClr val="ABF7FF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6319CD47-40D1-4B79-ABF6-C03C94D12C0E}"/>
              </a:ext>
            </a:extLst>
          </p:cNvPr>
          <p:cNvSpPr/>
          <p:nvPr/>
        </p:nvSpPr>
        <p:spPr>
          <a:xfrm>
            <a:off x="6206081" y="4043680"/>
            <a:ext cx="2511200" cy="2306320"/>
          </a:xfrm>
          <a:prstGeom prst="roundRect">
            <a:avLst/>
          </a:prstGeom>
          <a:gradFill flip="none" rotWithShape="1">
            <a:gsLst>
              <a:gs pos="0">
                <a:srgbClr val="ABF7FF">
                  <a:shade val="30000"/>
                  <a:satMod val="115000"/>
                </a:srgbClr>
              </a:gs>
              <a:gs pos="50000">
                <a:srgbClr val="ABF7FF">
                  <a:shade val="67500"/>
                  <a:satMod val="115000"/>
                </a:srgbClr>
              </a:gs>
              <a:gs pos="100000">
                <a:srgbClr val="ABF7FF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162AF623-A90E-4057-84F7-FC8C7D56EC00}"/>
              </a:ext>
            </a:extLst>
          </p:cNvPr>
          <p:cNvSpPr/>
          <p:nvPr/>
        </p:nvSpPr>
        <p:spPr>
          <a:xfrm>
            <a:off x="8827361" y="4043680"/>
            <a:ext cx="2511200" cy="2306320"/>
          </a:xfrm>
          <a:prstGeom prst="roundRect">
            <a:avLst/>
          </a:prstGeom>
          <a:gradFill flip="none" rotWithShape="1">
            <a:gsLst>
              <a:gs pos="0">
                <a:srgbClr val="ABF7FF">
                  <a:shade val="30000"/>
                  <a:satMod val="115000"/>
                </a:srgbClr>
              </a:gs>
              <a:gs pos="50000">
                <a:srgbClr val="ABF7FF">
                  <a:shade val="67500"/>
                  <a:satMod val="115000"/>
                </a:srgbClr>
              </a:gs>
              <a:gs pos="100000">
                <a:srgbClr val="ABF7FF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DA334485-5CF6-4C74-A3DA-1BF85B1461D7}"/>
              </a:ext>
            </a:extLst>
          </p:cNvPr>
          <p:cNvSpPr/>
          <p:nvPr/>
        </p:nvSpPr>
        <p:spPr>
          <a:xfrm>
            <a:off x="3495039" y="1661160"/>
            <a:ext cx="2511200" cy="2306320"/>
          </a:xfrm>
          <a:prstGeom prst="roundRect">
            <a:avLst/>
          </a:prstGeom>
          <a:gradFill flip="none" rotWithShape="1">
            <a:gsLst>
              <a:gs pos="0">
                <a:srgbClr val="ABF7FF">
                  <a:shade val="30000"/>
                  <a:satMod val="115000"/>
                </a:srgbClr>
              </a:gs>
              <a:gs pos="50000">
                <a:srgbClr val="ABF7FF">
                  <a:shade val="67500"/>
                  <a:satMod val="115000"/>
                </a:srgbClr>
              </a:gs>
              <a:gs pos="100000">
                <a:srgbClr val="ABF7FF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79BF43C6-71A1-4D08-B06D-8E7A5A379677}"/>
              </a:ext>
            </a:extLst>
          </p:cNvPr>
          <p:cNvSpPr/>
          <p:nvPr/>
        </p:nvSpPr>
        <p:spPr>
          <a:xfrm>
            <a:off x="6206081" y="1661160"/>
            <a:ext cx="2511200" cy="2306320"/>
          </a:xfrm>
          <a:prstGeom prst="roundRect">
            <a:avLst/>
          </a:prstGeom>
          <a:gradFill flip="none" rotWithShape="1">
            <a:gsLst>
              <a:gs pos="0">
                <a:srgbClr val="ABF7FF">
                  <a:shade val="30000"/>
                  <a:satMod val="115000"/>
                </a:srgbClr>
              </a:gs>
              <a:gs pos="50000">
                <a:srgbClr val="ABF7FF">
                  <a:shade val="67500"/>
                  <a:satMod val="115000"/>
                </a:srgbClr>
              </a:gs>
              <a:gs pos="100000">
                <a:srgbClr val="ABF7FF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5F2A5E75-9D51-4D08-BBDF-162E03647F37}"/>
              </a:ext>
            </a:extLst>
          </p:cNvPr>
          <p:cNvSpPr/>
          <p:nvPr/>
        </p:nvSpPr>
        <p:spPr>
          <a:xfrm>
            <a:off x="1027839" y="1734320"/>
            <a:ext cx="2160000" cy="2160000"/>
          </a:xfrm>
          <a:prstGeom prst="ellipse">
            <a:avLst/>
          </a:prstGeom>
          <a:noFill/>
          <a:ln w="38100">
            <a:solidFill>
              <a:srgbClr val="ABF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72FE569D-2494-417C-8507-067E9D27BFAC}"/>
              </a:ext>
            </a:extLst>
          </p:cNvPr>
          <p:cNvSpPr/>
          <p:nvPr/>
        </p:nvSpPr>
        <p:spPr>
          <a:xfrm>
            <a:off x="9002961" y="1734320"/>
            <a:ext cx="2160000" cy="2160000"/>
          </a:xfrm>
          <a:prstGeom prst="ellipse">
            <a:avLst/>
          </a:prstGeom>
          <a:noFill/>
          <a:ln w="38100">
            <a:solidFill>
              <a:srgbClr val="ABF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13F3322E-AA6B-4AC4-BC24-AA61F83C8133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6096000" y="969444"/>
            <a:ext cx="0" cy="5888556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409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6000">
              <a:srgbClr val="121164"/>
            </a:gs>
            <a:gs pos="96000">
              <a:srgbClr val="230167"/>
            </a:gs>
            <a:gs pos="27000">
              <a:srgbClr val="003D7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43F3FD18-F0C7-485A-963D-7A8088BB2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3251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21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3E90DDE-4598-4B4A-A70A-E619316CEC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1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C4B460BC-6284-46C3-8A65-646933CD1825}"/>
              </a:ext>
            </a:extLst>
          </p:cNvPr>
          <p:cNvSpPr/>
          <p:nvPr/>
        </p:nvSpPr>
        <p:spPr>
          <a:xfrm>
            <a:off x="1145894" y="626004"/>
            <a:ext cx="11046106" cy="642202"/>
          </a:xfrm>
          <a:prstGeom prst="roundRect">
            <a:avLst>
              <a:gd name="adj" fmla="val 7175"/>
            </a:avLst>
          </a:prstGeom>
          <a:solidFill>
            <a:schemeClr val="accent1">
              <a:lumMod val="40000"/>
              <a:lumOff val="6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900AB23-77D7-4CB7-9C17-9F356DAC7C57}"/>
              </a:ext>
            </a:extLst>
          </p:cNvPr>
          <p:cNvSpPr>
            <a:spLocks noChangeAspect="1"/>
          </p:cNvSpPr>
          <p:nvPr/>
        </p:nvSpPr>
        <p:spPr>
          <a:xfrm>
            <a:off x="151829" y="1428546"/>
            <a:ext cx="874905" cy="874905"/>
          </a:xfrm>
          <a:prstGeom prst="ellipse">
            <a:avLst/>
          </a:prstGeom>
          <a:solidFill>
            <a:schemeClr val="accent1">
              <a:lumMod val="40000"/>
              <a:lumOff val="60000"/>
              <a:alpha val="65000"/>
            </a:schemeClr>
          </a:solidFill>
          <a:ln w="38100">
            <a:solidFill>
              <a:srgbClr val="ABF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D862E61-F295-42C4-B0F9-97F0A388AF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10" y="1530084"/>
            <a:ext cx="603941" cy="603941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07251DE0-8A9A-4D25-B565-5E6C717F380E}"/>
              </a:ext>
            </a:extLst>
          </p:cNvPr>
          <p:cNvSpPr>
            <a:spLocks noChangeAspect="1"/>
          </p:cNvSpPr>
          <p:nvPr/>
        </p:nvSpPr>
        <p:spPr>
          <a:xfrm>
            <a:off x="65894" y="2394550"/>
            <a:ext cx="2160000" cy="2160000"/>
          </a:xfrm>
          <a:prstGeom prst="roundRect">
            <a:avLst>
              <a:gd name="adj" fmla="val 5324"/>
            </a:avLst>
          </a:prstGeom>
          <a:solidFill>
            <a:schemeClr val="accent1">
              <a:lumMod val="40000"/>
              <a:lumOff val="6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FCBC93BE-421A-48FE-9ED5-B628A8673E27}"/>
              </a:ext>
            </a:extLst>
          </p:cNvPr>
          <p:cNvSpPr>
            <a:spLocks noChangeAspect="1"/>
          </p:cNvSpPr>
          <p:nvPr/>
        </p:nvSpPr>
        <p:spPr>
          <a:xfrm>
            <a:off x="2291788" y="2394550"/>
            <a:ext cx="2160000" cy="2160000"/>
          </a:xfrm>
          <a:prstGeom prst="roundRect">
            <a:avLst>
              <a:gd name="adj" fmla="val 5324"/>
            </a:avLst>
          </a:prstGeom>
          <a:solidFill>
            <a:schemeClr val="accent1">
              <a:lumMod val="40000"/>
              <a:lumOff val="6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FF89F814-13F9-469C-9847-FEE5932E2375}"/>
              </a:ext>
            </a:extLst>
          </p:cNvPr>
          <p:cNvSpPr>
            <a:spLocks noChangeAspect="1"/>
          </p:cNvSpPr>
          <p:nvPr/>
        </p:nvSpPr>
        <p:spPr>
          <a:xfrm>
            <a:off x="65893" y="4600894"/>
            <a:ext cx="4385893" cy="2160000"/>
          </a:xfrm>
          <a:prstGeom prst="roundRect">
            <a:avLst>
              <a:gd name="adj" fmla="val 5324"/>
            </a:avLst>
          </a:prstGeom>
          <a:solidFill>
            <a:schemeClr val="accent1">
              <a:lumMod val="40000"/>
              <a:lumOff val="6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FAF74EC4-9ECD-4932-9D90-67F215FAC3AC}"/>
              </a:ext>
            </a:extLst>
          </p:cNvPr>
          <p:cNvSpPr>
            <a:spLocks noChangeAspect="1"/>
          </p:cNvSpPr>
          <p:nvPr/>
        </p:nvSpPr>
        <p:spPr>
          <a:xfrm>
            <a:off x="11165266" y="1422539"/>
            <a:ext cx="874905" cy="874905"/>
          </a:xfrm>
          <a:prstGeom prst="ellipse">
            <a:avLst/>
          </a:prstGeom>
          <a:solidFill>
            <a:srgbClr val="ABF7FF">
              <a:alpha val="65000"/>
            </a:srgbClr>
          </a:solidFill>
          <a:ln w="38100">
            <a:solidFill>
              <a:srgbClr val="ABF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BD43D64C-EE69-48EE-AE1F-4DD2B743B5DA}"/>
              </a:ext>
            </a:extLst>
          </p:cNvPr>
          <p:cNvSpPr>
            <a:spLocks noChangeAspect="1"/>
          </p:cNvSpPr>
          <p:nvPr/>
        </p:nvSpPr>
        <p:spPr>
          <a:xfrm>
            <a:off x="7740214" y="2394550"/>
            <a:ext cx="2160000" cy="2160000"/>
          </a:xfrm>
          <a:prstGeom prst="roundRect">
            <a:avLst>
              <a:gd name="adj" fmla="val 5324"/>
            </a:avLst>
          </a:prstGeom>
          <a:solidFill>
            <a:srgbClr val="ABF7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11DA2581-06B5-4976-88A7-DCB90A180D64}"/>
              </a:ext>
            </a:extLst>
          </p:cNvPr>
          <p:cNvSpPr>
            <a:spLocks noChangeAspect="1"/>
          </p:cNvSpPr>
          <p:nvPr/>
        </p:nvSpPr>
        <p:spPr>
          <a:xfrm>
            <a:off x="9966108" y="2394550"/>
            <a:ext cx="2160000" cy="2160000"/>
          </a:xfrm>
          <a:prstGeom prst="roundRect">
            <a:avLst>
              <a:gd name="adj" fmla="val 5324"/>
            </a:avLst>
          </a:prstGeom>
          <a:solidFill>
            <a:srgbClr val="ABF7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1403030C-EA2A-4B68-9F88-2C1D946A9280}"/>
              </a:ext>
            </a:extLst>
          </p:cNvPr>
          <p:cNvSpPr>
            <a:spLocks noChangeAspect="1"/>
          </p:cNvSpPr>
          <p:nvPr/>
        </p:nvSpPr>
        <p:spPr>
          <a:xfrm>
            <a:off x="7740213" y="4600894"/>
            <a:ext cx="4385893" cy="2160000"/>
          </a:xfrm>
          <a:prstGeom prst="roundRect">
            <a:avLst>
              <a:gd name="adj" fmla="val 5324"/>
            </a:avLst>
          </a:prstGeom>
          <a:solidFill>
            <a:srgbClr val="ABF7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02F00196-E6EA-4F83-85D7-8D79A044BF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2190" y="1547996"/>
            <a:ext cx="660095" cy="660095"/>
          </a:xfrm>
          <a:prstGeom prst="rect">
            <a:avLst/>
          </a:prstGeom>
        </p:spPr>
      </p:pic>
      <p:sp>
        <p:nvSpPr>
          <p:cNvPr id="25" name="Elipse 24">
            <a:extLst>
              <a:ext uri="{FF2B5EF4-FFF2-40B4-BE49-F238E27FC236}">
                <a16:creationId xmlns:a16="http://schemas.microsoft.com/office/drawing/2014/main" id="{55A83B57-E0B4-443C-9E21-63BD23568330}"/>
              </a:ext>
            </a:extLst>
          </p:cNvPr>
          <p:cNvSpPr/>
          <p:nvPr/>
        </p:nvSpPr>
        <p:spPr>
          <a:xfrm>
            <a:off x="5112159" y="2394550"/>
            <a:ext cx="2160000" cy="2160000"/>
          </a:xfrm>
          <a:prstGeom prst="ellipse">
            <a:avLst/>
          </a:prstGeom>
          <a:solidFill>
            <a:srgbClr val="ABF7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BDD10708-AF12-463B-B2DB-0B08819712A5}"/>
              </a:ext>
            </a:extLst>
          </p:cNvPr>
          <p:cNvSpPr>
            <a:spLocks noChangeAspect="1"/>
          </p:cNvSpPr>
          <p:nvPr/>
        </p:nvSpPr>
        <p:spPr>
          <a:xfrm>
            <a:off x="5261918" y="2544309"/>
            <a:ext cx="1860481" cy="1860481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9515694C-9CFD-47F7-9735-9530CD86BE7D}"/>
              </a:ext>
            </a:extLst>
          </p:cNvPr>
          <p:cNvSpPr/>
          <p:nvPr/>
        </p:nvSpPr>
        <p:spPr>
          <a:xfrm>
            <a:off x="5115106" y="4626275"/>
            <a:ext cx="2160000" cy="2160000"/>
          </a:xfrm>
          <a:prstGeom prst="ellipse">
            <a:avLst/>
          </a:prstGeom>
          <a:solidFill>
            <a:srgbClr val="ABF7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1D5D820F-72A2-44F6-8EDD-B8967D89FBC2}"/>
              </a:ext>
            </a:extLst>
          </p:cNvPr>
          <p:cNvSpPr>
            <a:spLocks noChangeAspect="1"/>
          </p:cNvSpPr>
          <p:nvPr/>
        </p:nvSpPr>
        <p:spPr>
          <a:xfrm>
            <a:off x="5264865" y="4776034"/>
            <a:ext cx="1860481" cy="1860481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7B884099-2B53-4103-B0CA-F5DA1DE247D7}"/>
              </a:ext>
            </a:extLst>
          </p:cNvPr>
          <p:cNvSpPr/>
          <p:nvPr/>
        </p:nvSpPr>
        <p:spPr>
          <a:xfrm>
            <a:off x="4455079" y="1545144"/>
            <a:ext cx="3285134" cy="642202"/>
          </a:xfrm>
          <a:prstGeom prst="roundRect">
            <a:avLst>
              <a:gd name="adj" fmla="val 7175"/>
            </a:avLst>
          </a:prstGeom>
          <a:solidFill>
            <a:schemeClr val="accent1">
              <a:lumMod val="40000"/>
              <a:lumOff val="6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08848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Thiago Panini</dc:creator>
  <cp:lastModifiedBy>Thiago Panini</cp:lastModifiedBy>
  <cp:revision>7</cp:revision>
  <dcterms:created xsi:type="dcterms:W3CDTF">2020-07-21T01:40:11Z</dcterms:created>
  <dcterms:modified xsi:type="dcterms:W3CDTF">2020-07-21T02:41:45Z</dcterms:modified>
</cp:coreProperties>
</file>

<file path=docProps/thumbnail.jpeg>
</file>